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20862F-0C38-1A60-E636-17FD6D32D03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5269" y="29813239"/>
            <a:ext cx="6316505" cy="185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11</cp:revision>
  <cp:lastPrinted>2014-10-01T19:43:12Z</cp:lastPrinted>
  <dcterms:created xsi:type="dcterms:W3CDTF">2019-09-13T00:33:12Z</dcterms:created>
  <dcterms:modified xsi:type="dcterms:W3CDTF">2025-10-22T23:14:31Z</dcterms:modified>
</cp:coreProperties>
</file>