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1pPr>
    <a:lvl2pPr marL="214230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2pPr>
    <a:lvl3pPr marL="428460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3pPr>
    <a:lvl4pPr marL="642690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4pPr>
    <a:lvl5pPr marL="8569208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5pPr>
    <a:lvl6pPr marL="1071151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6pPr>
    <a:lvl7pPr marL="1285381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7pPr>
    <a:lvl8pPr marL="1499611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8pPr>
    <a:lvl9pPr marL="1713841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>
          <p15:clr>
            <a:srgbClr val="A4A3A4"/>
          </p15:clr>
        </p15:guide>
        <p15:guide id="2" pos="135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9821" autoAdjust="0"/>
  </p:normalViewPr>
  <p:slideViewPr>
    <p:cSldViewPr snapToGrid="0" snapToObjects="1">
      <p:cViewPr varScale="1">
        <p:scale>
          <a:sx n="27" d="100"/>
          <a:sy n="27" d="100"/>
        </p:scale>
        <p:origin x="1816" y="28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8" y="1293237"/>
          <a:ext cx="1938162" cy="19381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5" y="1577074"/>
        <a:ext cx="1370488" cy="1370488"/>
      </dsp:txXfrm>
    </dsp:sp>
    <dsp:sp modelId="{D37817C8-B819-274B-A583-0B9A55291C16}">
      <dsp:nvSpPr>
        <dsp:cNvPr id="0" name=""/>
        <dsp:cNvSpPr/>
      </dsp:nvSpPr>
      <dsp:spPr>
        <a:xfrm rot="2211496">
          <a:off x="4223546" y="2809084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5" y="2891958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6" y="3058993"/>
          <a:ext cx="1938162" cy="1938162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3" y="3342830"/>
        <a:ext cx="1370488" cy="1370488"/>
      </dsp:txXfrm>
    </dsp:sp>
    <dsp:sp modelId="{27EC3639-F716-FA4B-B44B-0A1D9879D750}">
      <dsp:nvSpPr>
        <dsp:cNvPr id="0" name=""/>
        <dsp:cNvSpPr/>
      </dsp:nvSpPr>
      <dsp:spPr>
        <a:xfrm rot="6483483">
          <a:off x="4978219" y="5067703"/>
          <a:ext cx="511881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2" y="5125529"/>
        <a:ext cx="358317" cy="392477"/>
      </dsp:txXfrm>
    </dsp:sp>
    <dsp:sp modelId="{AFEF8F1F-50B1-FA41-9252-F9B572EBD654}">
      <dsp:nvSpPr>
        <dsp:cNvPr id="0" name=""/>
        <dsp:cNvSpPr/>
      </dsp:nvSpPr>
      <dsp:spPr>
        <a:xfrm>
          <a:off x="3810500" y="5819928"/>
          <a:ext cx="1938162" cy="1938162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7" y="6103765"/>
        <a:ext cx="1370488" cy="1370488"/>
      </dsp:txXfrm>
    </dsp:sp>
    <dsp:sp modelId="{0A32E515-B6BD-644F-AF14-50D513C85A39}">
      <dsp:nvSpPr>
        <dsp:cNvPr id="0" name=""/>
        <dsp:cNvSpPr/>
      </dsp:nvSpPr>
      <dsp:spPr>
        <a:xfrm rot="10831776">
          <a:off x="3081342" y="6448628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3" y="6580168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6"/>
          <a:ext cx="1938162" cy="1938162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3"/>
        <a:ext cx="1370488" cy="1370488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1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5"/>
          <a:ext cx="1938162" cy="1938162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2"/>
        <a:ext cx="1370488" cy="1370488"/>
      </dsp:txXfrm>
    </dsp:sp>
    <dsp:sp modelId="{1AB545AD-63BC-E546-977D-FD0DBE11B2BC}">
      <dsp:nvSpPr>
        <dsp:cNvPr id="0" name=""/>
        <dsp:cNvSpPr/>
      </dsp:nvSpPr>
      <dsp:spPr>
        <a:xfrm rot="19466504">
          <a:off x="1938392" y="2760499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6" y="2931723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6"/>
            <a:ext cx="36530280" cy="68601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9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6"/>
            <a:ext cx="9669780" cy="27307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6"/>
            <a:ext cx="28293060" cy="27307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36"/>
            <a:ext cx="36530280" cy="6356350"/>
          </a:xfrm>
        </p:spPr>
        <p:txBody>
          <a:bodyPr anchor="t"/>
          <a:lstStyle>
            <a:lvl1pPr algn="l">
              <a:defRPr sz="187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3"/>
            <a:ext cx="36530280" cy="7000873"/>
          </a:xfrm>
        </p:spPr>
        <p:txBody>
          <a:bodyPr anchor="b"/>
          <a:lstStyle>
            <a:lvl1pPr marL="0" indent="0">
              <a:buNone/>
              <a:defRPr sz="9400">
                <a:solidFill>
                  <a:schemeClr val="tx1">
                    <a:tint val="75000"/>
                  </a:schemeClr>
                </a:solidFill>
              </a:defRPr>
            </a:lvl1pPr>
            <a:lvl2pPr marL="2142302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604" indent="0">
              <a:buNone/>
              <a:defRPr sz="7500">
                <a:solidFill>
                  <a:schemeClr val="tx1">
                    <a:tint val="75000"/>
                  </a:schemeClr>
                </a:solidFill>
              </a:defRPr>
            </a:lvl3pPr>
            <a:lvl4pPr marL="642690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569208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1"/>
            <a:ext cx="18988884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7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0" y="7163861"/>
            <a:ext cx="18996343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0" y="10149417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2" y="1274233"/>
            <a:ext cx="14139071" cy="5422900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36"/>
            <a:ext cx="24025225" cy="27314527"/>
          </a:xfrm>
        </p:spPr>
        <p:txBody>
          <a:bodyPr/>
          <a:lstStyle>
            <a:lvl1pPr>
              <a:defRPr sz="15000"/>
            </a:lvl1pPr>
            <a:lvl2pPr>
              <a:defRPr sz="13100"/>
            </a:lvl2pPr>
            <a:lvl3pPr>
              <a:defRPr sz="11200"/>
            </a:lvl3pPr>
            <a:lvl4pPr>
              <a:defRPr sz="9400"/>
            </a:lvl4pPr>
            <a:lvl5pPr>
              <a:defRPr sz="9400"/>
            </a:lvl5pPr>
            <a:lvl6pPr>
              <a:defRPr sz="9400"/>
            </a:lvl6pPr>
            <a:lvl7pPr>
              <a:defRPr sz="9400"/>
            </a:lvl7pPr>
            <a:lvl8pPr>
              <a:defRPr sz="9400"/>
            </a:lvl8pPr>
            <a:lvl9pPr>
              <a:defRPr sz="9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2" y="6697136"/>
            <a:ext cx="14139071" cy="21891627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0"/>
            <a:ext cx="25786080" cy="2644777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7"/>
            <a:ext cx="25786080" cy="19202400"/>
          </a:xfrm>
        </p:spPr>
        <p:txBody>
          <a:bodyPr/>
          <a:lstStyle>
            <a:lvl1pPr marL="0" indent="0">
              <a:buNone/>
              <a:defRPr sz="15000"/>
            </a:lvl1pPr>
            <a:lvl2pPr marL="2142302" indent="0">
              <a:buNone/>
              <a:defRPr sz="13100"/>
            </a:lvl2pPr>
            <a:lvl3pPr marL="4284604" indent="0">
              <a:buNone/>
              <a:defRPr sz="11200"/>
            </a:lvl3pPr>
            <a:lvl4pPr marL="6426906" indent="0">
              <a:buNone/>
              <a:defRPr sz="9400"/>
            </a:lvl4pPr>
            <a:lvl5pPr marL="8569208" indent="0">
              <a:buNone/>
              <a:defRPr sz="9400"/>
            </a:lvl5pPr>
            <a:lvl6pPr marL="10711510" indent="0">
              <a:buNone/>
              <a:defRPr sz="9400"/>
            </a:lvl6pPr>
            <a:lvl7pPr marL="12853812" indent="0">
              <a:buNone/>
              <a:defRPr sz="9400"/>
            </a:lvl7pPr>
            <a:lvl8pPr marL="14996114" indent="0">
              <a:buNone/>
              <a:defRPr sz="9400"/>
            </a:lvl8pPr>
            <a:lvl9pPr marL="17138416" indent="0">
              <a:buNone/>
              <a:defRPr sz="94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3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4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2"/>
            <a:ext cx="38679120" cy="21121161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69"/>
            <a:ext cx="136093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302" rtl="0" eaLnBrk="1" latinLnBrk="0" hangingPunct="1">
        <a:spcBef>
          <a:spcPct val="0"/>
        </a:spcBef>
        <a:buNone/>
        <a:defRPr sz="20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727" indent="-1606727" algn="l" defTabSz="2142302" rtl="0" eaLnBrk="1" latinLnBrk="0" hangingPunct="1">
        <a:spcBef>
          <a:spcPct val="20000"/>
        </a:spcBef>
        <a:buFont typeface="Arial"/>
        <a:buChar char="•"/>
        <a:defRPr sz="15000" kern="1200">
          <a:solidFill>
            <a:schemeClr val="tx1"/>
          </a:solidFill>
          <a:latin typeface="+mn-lt"/>
          <a:ea typeface="+mn-ea"/>
          <a:cs typeface="+mn-cs"/>
        </a:defRPr>
      </a:lvl1pPr>
      <a:lvl2pPr marL="3481241" indent="-1338939" algn="l" defTabSz="2142302" rtl="0" eaLnBrk="1" latinLnBrk="0" hangingPunct="1">
        <a:spcBef>
          <a:spcPct val="20000"/>
        </a:spcBef>
        <a:buFont typeface="Arial"/>
        <a:buChar char="–"/>
        <a:defRPr sz="13100" kern="1200">
          <a:solidFill>
            <a:schemeClr val="tx1"/>
          </a:solidFill>
          <a:latin typeface="+mn-lt"/>
          <a:ea typeface="+mn-ea"/>
          <a:cs typeface="+mn-cs"/>
        </a:defRPr>
      </a:lvl2pPr>
      <a:lvl3pPr marL="5355755" indent="-1071151" algn="l" defTabSz="2142302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8057" indent="-1071151" algn="l" defTabSz="2142302" rtl="0" eaLnBrk="1" latinLnBrk="0" hangingPunct="1">
        <a:spcBef>
          <a:spcPct val="20000"/>
        </a:spcBef>
        <a:buFont typeface="Arial"/>
        <a:buChar char="–"/>
        <a:defRPr sz="9400" kern="1200">
          <a:solidFill>
            <a:schemeClr val="tx1"/>
          </a:solidFill>
          <a:latin typeface="+mn-lt"/>
          <a:ea typeface="+mn-ea"/>
          <a:cs typeface="+mn-cs"/>
        </a:defRPr>
      </a:lvl4pPr>
      <a:lvl5pPr marL="9640359" indent="-1071151" algn="l" defTabSz="2142302" rtl="0" eaLnBrk="1" latinLnBrk="0" hangingPunct="1">
        <a:spcBef>
          <a:spcPct val="20000"/>
        </a:spcBef>
        <a:buFont typeface="Arial"/>
        <a:buChar char="»"/>
        <a:defRPr sz="9400" kern="1200">
          <a:solidFill>
            <a:schemeClr val="tx1"/>
          </a:solidFill>
          <a:latin typeface="+mn-lt"/>
          <a:ea typeface="+mn-ea"/>
          <a:cs typeface="+mn-cs"/>
        </a:defRPr>
      </a:lvl5pPr>
      <a:lvl6pPr marL="11782661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6pPr>
      <a:lvl7pPr marL="13924963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67265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09567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30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60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90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9208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151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381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611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841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3.tif"/><Relationship Id="rId3" Type="http://schemas.openxmlformats.org/officeDocument/2006/relationships/image" Target="../media/image2.png"/><Relationship Id="rId7" Type="http://schemas.openxmlformats.org/officeDocument/2006/relationships/image" Target="../media/image30.png"/><Relationship Id="rId12" Type="http://schemas.microsoft.com/office/2007/relationships/diagramDrawing" Target="../diagrams/drawing1.xml"/><Relationship Id="rId2" Type="http://schemas.openxmlformats.org/officeDocument/2006/relationships/image" Target="../media/image1.jpeg"/><Relationship Id="rId16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11" Type="http://schemas.openxmlformats.org/officeDocument/2006/relationships/diagramColors" Target="../diagrams/colors1.xml"/><Relationship Id="rId15" Type="http://schemas.openxmlformats.org/officeDocument/2006/relationships/image" Target="../media/image5.tif"/><Relationship Id="rId10" Type="http://schemas.openxmlformats.org/officeDocument/2006/relationships/diagramQuickStyle" Target="../diagrams/quickStyle1.xml"/><Relationship Id="rId4" Type="http://schemas.openxmlformats.org/officeDocument/2006/relationships/customXml" Target="../ink/ink1.xml"/><Relationship Id="rId9" Type="http://schemas.openxmlformats.org/officeDocument/2006/relationships/diagramLayout" Target="../diagrams/layout1.xml"/><Relationship Id="rId1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0" y="22805610"/>
            <a:ext cx="43033008" cy="6750205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82" y="5686525"/>
            <a:ext cx="467112" cy="237485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2" y="4968642"/>
            <a:ext cx="8624766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1" y="30738735"/>
            <a:ext cx="10607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6" y="29040897"/>
            <a:ext cx="43132280" cy="555280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9000" y="21891"/>
            <a:ext cx="43033008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4" y="6348897"/>
            <a:ext cx="9714692" cy="1538861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6" tIns="493776" rIns="493776" bIns="493776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1000" indent="-381000">
              <a:spcBef>
                <a:spcPct val="50000"/>
              </a:spcBef>
              <a:buSzPct val="60000"/>
              <a:buFont typeface="Monotype Sorts" pitchFamily="-110" charset="2"/>
              <a:buNone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endParaRPr lang="en-AU" sz="2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87640" y="871486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27" y="19529521"/>
          <a:ext cx="6648839" cy="9045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18" y="13094545"/>
            <a:ext cx="9714692" cy="17734978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0" tIns="228600" rIns="457200" bIns="228600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70225" algn="l"/>
              </a:tabLst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21670997" y="22203222"/>
            <a:ext cx="8259571" cy="5506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0" y="13347363"/>
            <a:ext cx="9334465" cy="5727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0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0"/>
            <a:ext cx="8590924" cy="5727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0" y="21891"/>
            <a:ext cx="39243001" cy="3992317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2" y="3026810"/>
            <a:ext cx="34151475" cy="2271878"/>
          </a:xfrm>
          <a:noFill/>
        </p:spPr>
        <p:txBody>
          <a:bodyPr>
            <a:normAutofit/>
          </a:bodyPr>
          <a:lstStyle/>
          <a:p>
            <a:r>
              <a:rPr lang="en-US" sz="7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10369230" y="6901513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ED11532-CF6C-6EDA-24BF-8B87948BF53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65240" y="29825894"/>
            <a:ext cx="6216564" cy="182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Monotype Sorts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9</cp:revision>
  <cp:lastPrinted>2014-10-01T19:43:12Z</cp:lastPrinted>
  <dcterms:created xsi:type="dcterms:W3CDTF">2019-09-13T00:33:12Z</dcterms:created>
  <dcterms:modified xsi:type="dcterms:W3CDTF">2025-10-22T23:10:07Z</dcterms:modified>
</cp:coreProperties>
</file>